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300" r:id="rId3"/>
    <p:sldId id="257" r:id="rId4"/>
    <p:sldId id="259" r:id="rId5"/>
    <p:sldId id="261" r:id="rId6"/>
    <p:sldId id="262" r:id="rId7"/>
    <p:sldId id="264" r:id="rId8"/>
    <p:sldId id="265" r:id="rId9"/>
    <p:sldId id="267" r:id="rId10"/>
    <p:sldId id="266" r:id="rId11"/>
    <p:sldId id="289" r:id="rId12"/>
    <p:sldId id="271" r:id="rId13"/>
    <p:sldId id="269" r:id="rId14"/>
    <p:sldId id="272" r:id="rId15"/>
    <p:sldId id="273" r:id="rId16"/>
    <p:sldId id="274" r:id="rId17"/>
    <p:sldId id="275" r:id="rId18"/>
    <p:sldId id="283" r:id="rId19"/>
    <p:sldId id="284" r:id="rId20"/>
    <p:sldId id="297" r:id="rId21"/>
    <p:sldId id="296" r:id="rId22"/>
    <p:sldId id="295" r:id="rId23"/>
    <p:sldId id="290" r:id="rId24"/>
    <p:sldId id="292" r:id="rId25"/>
    <p:sldId id="293" r:id="rId26"/>
    <p:sldId id="294" r:id="rId27"/>
    <p:sldId id="298" r:id="rId28"/>
    <p:sldId id="268" r:id="rId29"/>
    <p:sldId id="270" r:id="rId30"/>
    <p:sldId id="285" r:id="rId31"/>
    <p:sldId id="286" r:id="rId32"/>
    <p:sldId id="287" r:id="rId33"/>
    <p:sldId id="299" r:id="rId34"/>
    <p:sldId id="302" r:id="rId35"/>
    <p:sldId id="303" r:id="rId36"/>
    <p:sldId id="279" r:id="rId37"/>
    <p:sldId id="281" r:id="rId38"/>
    <p:sldId id="280" r:id="rId39"/>
    <p:sldId id="282" r:id="rId40"/>
    <p:sldId id="301" r:id="rId41"/>
    <p:sldId id="304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022" autoAdjust="0"/>
  </p:normalViewPr>
  <p:slideViewPr>
    <p:cSldViewPr snapToGrid="0" snapToObjects="1">
      <p:cViewPr>
        <p:scale>
          <a:sx n="69" d="100"/>
          <a:sy n="69" d="100"/>
        </p:scale>
        <p:origin x="-14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EEAFA-05C5-4636-8379-CF424DA78C30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E5F0D-A71E-401B-A893-FE9BC9AF26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46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Published Hereditary Genius in 1869 in which he studied eminence and found that the closer someone was related to an</a:t>
            </a:r>
            <a:r>
              <a:rPr lang="en-US" baseline="0" dirty="0" smtClean="0"/>
              <a:t> eminent man, the more likely he, too was eminent.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E5F0D-A71E-401B-A893-FE9BC9AF26B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was nearly 150 years ago…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E5F0D-A71E-401B-A893-FE9BC9AF26B6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738" y="4155141"/>
            <a:ext cx="7542212" cy="1013012"/>
          </a:xfrm>
        </p:spPr>
        <p:txBody>
          <a:bodyPr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0738" y="5230906"/>
            <a:ext cx="7542212" cy="1030942"/>
          </a:xfrm>
        </p:spPr>
        <p:txBody>
          <a:bodyPr/>
          <a:lstStyle>
            <a:lvl1pPr marL="0" indent="0" algn="ctr">
              <a:spcBef>
                <a:spcPct val="30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MoleculeTrac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4019" y="224679"/>
            <a:ext cx="5795963" cy="3943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37" y="1219013"/>
            <a:ext cx="7542213" cy="19589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37" y="3224213"/>
            <a:ext cx="7542213" cy="15001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3763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2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3763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3763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929" y="457201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393" y="457201"/>
            <a:ext cx="3566160" cy="5410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173288" indent="-344488">
              <a:defRPr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929" y="1828801"/>
            <a:ext cx="356616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457200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66765" y="1676400"/>
            <a:ext cx="2975610" cy="2975610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1828800"/>
            <a:ext cx="356616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962399"/>
            <a:ext cx="7585710" cy="672353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1957" y="457200"/>
            <a:ext cx="2940087" cy="2940087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4639235"/>
            <a:ext cx="7585710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365" y="416859"/>
            <a:ext cx="1940859" cy="5607424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0737" y="414015"/>
            <a:ext cx="6144839" cy="561026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idOverlay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60000"/>
              <a:lumOff val="40000"/>
              <a:alpha val="10000"/>
            </a:schemeClr>
          </a:solidFill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882588"/>
            <a:ext cx="7581901" cy="3953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70BA1CFD-BFF0-48BC-9BA5-4974D7A6AB15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D12AA694-00EB-4F4B-AABB-6F50FB178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6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03225" indent="-403225" algn="l" defTabSz="914400" rtl="0" eaLnBrk="1" latinLnBrk="0" hangingPunct="1">
        <a:spcBef>
          <a:spcPts val="2000"/>
        </a:spcBef>
        <a:buFontTx/>
        <a:buBlip>
          <a:blip r:embed="rId15"/>
        </a:buBlip>
        <a:defRPr sz="24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806450" indent="-403225" algn="l" defTabSz="914400" rtl="0" eaLnBrk="1" latinLnBrk="0" hangingPunct="1">
        <a:spcBef>
          <a:spcPts val="600"/>
        </a:spcBef>
        <a:buFontTx/>
        <a:buBlip>
          <a:blip r:embed="rId15"/>
        </a:buBlip>
        <a:defRPr sz="22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2pPr>
      <a:lvl3pPr marL="11430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20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3pPr>
      <a:lvl4pPr marL="1492250" indent="-3492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4pPr>
      <a:lvl5pPr marL="18288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5pPr>
      <a:lvl6pPr marL="21732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6pPr>
      <a:lvl7pPr marL="25161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7pPr>
      <a:lvl8pPr marL="2860675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8pPr>
      <a:lvl9pPr marL="3205163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 History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291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Ravariel\Documents\Texts\My Stuff\School stuff\Masters\2015 Fall\Tech &amp; Dis\Eugenics_T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4609" y="807720"/>
            <a:ext cx="6766719" cy="5196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-6335" r="5965"/>
          <a:stretch/>
        </p:blipFill>
        <p:spPr>
          <a:xfrm>
            <a:off x="1592262" y="1318708"/>
            <a:ext cx="5306378" cy="4050852"/>
          </a:xfrm>
        </p:spPr>
      </p:pic>
    </p:spTree>
    <p:extLst>
      <p:ext uri="{BB962C8B-B14F-4D97-AF65-F5344CB8AC3E}">
        <p14:creationId xmlns:p14="http://schemas.microsoft.com/office/powerpoint/2010/main" val="3583288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does it mean?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Literally translated:  “Good Genes” or “Well Born.”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810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does it mean?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Literally translated:  “Good Genes” or “Well Born.”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“EUGENICS </a:t>
            </a:r>
            <a:r>
              <a:rPr lang="en-US" dirty="0">
                <a:latin typeface="Arial" pitchFamily="34" charset="0"/>
                <a:cs typeface="Arial" pitchFamily="34" charset="0"/>
              </a:rPr>
              <a:t>is the science which deals with all influences that improve the inborn qualities of a race; also with those that develop them to the utmost advantage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.” – Francis Galton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650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does it mean?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Literally translated:  “Good Genes” or “Well Born.”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“EUGENICS </a:t>
            </a:r>
            <a:r>
              <a:rPr lang="en-US" dirty="0">
                <a:latin typeface="Arial" pitchFamily="34" charset="0"/>
                <a:cs typeface="Arial" pitchFamily="34" charset="0"/>
              </a:rPr>
              <a:t>is the science which deals with all influences that improve the inborn qualities of a race; also with those that develop them to the utmost advantage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.” – Francis Galton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Based on the idea that “degeneracy” and immoral behavior is inheritable, and thus can be bred out of a population.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94400" y="236728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56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How did it begin?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90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guy.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76828" r="-768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11311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6"/>
            <a:ext cx="7581901" cy="5728447"/>
          </a:xfrm>
        </p:spPr>
        <p:txBody>
          <a:bodyPr>
            <a:noAutofit/>
          </a:bodyPr>
          <a:lstStyle/>
          <a:p>
            <a:r>
              <a:rPr lang="en-US" sz="5000" b="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sz="5000" i="1" dirty="0" smtClean="0">
                <a:latin typeface="Arial" pitchFamily="34" charset="0"/>
                <a:cs typeface="Arial" pitchFamily="34" charset="0"/>
              </a:rPr>
              <a:t>On the Origin of Species by Means of Natural Selection, or the Preservation of Favoured Races in the Struggle for Life </a:t>
            </a:r>
            <a:r>
              <a:rPr lang="en-US" sz="5000" dirty="0" smtClean="0">
                <a:latin typeface="Arial" pitchFamily="34" charset="0"/>
                <a:cs typeface="Arial" pitchFamily="34" charset="0"/>
              </a:rPr>
              <a:t>- 1859</a:t>
            </a:r>
            <a:endParaRPr lang="en-US" sz="5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895" y="107577"/>
            <a:ext cx="8299939" cy="1653988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Actually, it was his cousin: This guy.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-80171" r="-801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91686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dirty="0" smtClean="0">
                <a:latin typeface="Arial" pitchFamily="34" charset="0"/>
                <a:cs typeface="Arial" pitchFamily="34" charset="0"/>
              </a:rPr>
              <a:t>Okay, technically it was probably this guy:</a:t>
            </a:r>
            <a:endParaRPr lang="en-US" sz="5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Ravariel\Documents\Texts\My Stuff\School stuff\Masters\2015 Fall\Tech &amp; Dis\Plato_Silanion_Musei_Capitolini_MC13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041" y="1882588"/>
            <a:ext cx="2793999" cy="4190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Methods of Eugenic selection: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Anti-miscegenation laws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Segregation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Strict Immigration policies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Forced Abortion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Forced Sterilization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dirty="0" smtClean="0">
                <a:latin typeface="Arial" pitchFamily="34" charset="0"/>
                <a:cs typeface="Arial" pitchFamily="34" charset="0"/>
              </a:rPr>
              <a:t>Main targets of Eugenics:</a:t>
            </a:r>
            <a:endParaRPr lang="en-US" sz="4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Poor</a:t>
            </a:r>
          </a:p>
        </p:txBody>
      </p:sp>
      <p:pic>
        <p:nvPicPr>
          <p:cNvPr id="6146" name="Picture 2" descr="C:\Users\Ravariel\Documents\Texts\My Stuff\School stuff\Masters\2015 Fall\Tech &amp; Dis\Lange-MigrantMother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2325" y="2825115"/>
            <a:ext cx="6604000" cy="355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dirty="0" smtClean="0">
                <a:latin typeface="Arial" pitchFamily="34" charset="0"/>
                <a:cs typeface="Arial" pitchFamily="34" charset="0"/>
              </a:rPr>
              <a:t>Main targets of Eugenics:</a:t>
            </a:r>
            <a:endParaRPr lang="en-US" sz="4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Poor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Blind</a:t>
            </a:r>
          </a:p>
        </p:txBody>
      </p:sp>
      <p:pic>
        <p:nvPicPr>
          <p:cNvPr id="7170" name="Picture 2" descr="C:\Users\Ravariel\Documents\Texts\My Stuff\School stuff\Masters\2015 Fall\Tech &amp; Dis\WRR3549_WRR3228_WEM27960__MAR98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8365" y="2081606"/>
            <a:ext cx="5743038" cy="39517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dirty="0" smtClean="0">
                <a:latin typeface="Arial" pitchFamily="34" charset="0"/>
                <a:cs typeface="Arial" pitchFamily="34" charset="0"/>
              </a:rPr>
              <a:t>Main targets of Eugenics:</a:t>
            </a:r>
            <a:endParaRPr lang="en-US" sz="4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Poor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Blind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Deaf</a:t>
            </a:r>
          </a:p>
          <a:p>
            <a:endParaRPr lang="en-US" dirty="0"/>
          </a:p>
        </p:txBody>
      </p:sp>
      <p:pic>
        <p:nvPicPr>
          <p:cNvPr id="8194" name="Picture 2" descr="C:\Users\Ravariel\Documents\Texts\My Stuff\School stuff\Masters\2015 Fall\Tech &amp; Dis\deaf-500x1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137" y="3801744"/>
            <a:ext cx="7597023" cy="23094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dirty="0" smtClean="0">
                <a:latin typeface="Arial" pitchFamily="34" charset="0"/>
                <a:cs typeface="Arial" pitchFamily="34" charset="0"/>
              </a:rPr>
              <a:t>Main targets of Eugenics:</a:t>
            </a:r>
            <a:endParaRPr lang="en-US" sz="4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Poor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Blind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Deaf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Promiscuous Women</a:t>
            </a:r>
          </a:p>
        </p:txBody>
      </p:sp>
      <p:pic>
        <p:nvPicPr>
          <p:cNvPr id="9218" name="Picture 2" descr="C:\Users\Ravariel\Documents\Texts\My Stuff\School stuff\Masters\2015 Fall\Tech &amp; Dis\troub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465" y="1369060"/>
            <a:ext cx="3988018" cy="49707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dirty="0" smtClean="0">
                <a:latin typeface="Arial" pitchFamily="34" charset="0"/>
                <a:cs typeface="Arial" pitchFamily="34" charset="0"/>
              </a:rPr>
              <a:t>Main targets of Eugenics:</a:t>
            </a:r>
            <a:endParaRPr lang="en-US" sz="4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Poor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Blind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Deaf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Promiscuous Women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Developmentally Disabled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Mentally Ill and Disabled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Popularity!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Ravariel\Documents\Texts\My Stuff\School stuff\Masters\2015 Fall\Tech &amp; Dis\Mean Gir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8135" y="1761565"/>
            <a:ext cx="3540556" cy="4343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716280"/>
            <a:ext cx="7581901" cy="5119744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Immigration Act of 1924 used eugenic language, and was passed “to preserve the ideal of American homogeny.”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716280"/>
            <a:ext cx="7581901" cy="5119744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Immigration Act of 1924 used eugenic language, and was passed “to preserve the ideal of American homogeny.”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1927, the SCOTUS upheld as constitutional the compulsory sterilization of Carrie Buck of Virginia.  This ruling has not been overturned.  Va. didn’t repeal its sterilization law until 1974.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716280"/>
            <a:ext cx="7581901" cy="5119744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Immigration Act of 1924 used eugenic language, and was passed “to preserve the ideal of American homogeny.”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1927, the SCOTUS upheld as constitutional the compulsory sterilization of Carrie Buck of Virginia.  This ruling has not been overturned.  Va. didn’t repeal its sterilization law until 1974.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By 1928 there were 376 University programs with Eugenics curricula.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716280"/>
            <a:ext cx="7581901" cy="5119744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Immigration Act of 1924 used eugenic language, and was passed “to preserve the ideal of American homogeny.”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1927, the SCOTUS upheld as constitutional the compulsory sterilization of Carrie Buck of Virginia.  This ruling has not been overturned.  Va. didn’t repeal its sterilization law until 1974.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By 1928 there were 376 University programs with Eugenics curricula.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By the mid 1930s 40 states had laws restricting the marriage of the “feebleminded” and insane.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It was all about race…</a:t>
            </a:r>
            <a:endParaRPr lang="en-US" sz="5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Ravariel\Documents\Texts\My Stuff\School stuff\Masters\2015 Fall\Tech &amp; Dis\I'm not raci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9230" y="1882588"/>
            <a:ext cx="6138982" cy="35123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" y="107577"/>
            <a:ext cx="7782243" cy="1653988"/>
          </a:xfrm>
        </p:spPr>
        <p:txBody>
          <a:bodyPr/>
          <a:lstStyle/>
          <a:p>
            <a:r>
              <a:rPr lang="en-US" sz="5200" dirty="0" smtClean="0">
                <a:latin typeface="Arial" pitchFamily="34" charset="0"/>
                <a:cs typeface="Arial" pitchFamily="34" charset="0"/>
              </a:rPr>
              <a:t>…except when it wasn’t</a:t>
            </a:r>
            <a:endParaRPr lang="en-US" sz="5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policies were not aimed at directly getting rid of racial minorities.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" y="107577"/>
            <a:ext cx="7782243" cy="1653988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…except it totally was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policies were not aimed at directly getting rid of racial minorities.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Several African American intellectuals of the time were supporters of Eugenics.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" y="107577"/>
            <a:ext cx="7782243" cy="1653988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…super racist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policies were not aimed at directly getting rid of racial minorities.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Several African American intellectuals of the time were supporters of Eugenics.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W. E. B.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DuBois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(the first African American to earn a Doctorate from Harvard) believed that “only fit blacks should procreate to eradicate the race’s heritage of moral iniquity.”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" y="107577"/>
            <a:ext cx="7782243" cy="1653988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…yeah.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policies were not aimed at directly getting rid of racial minorities.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Several African American intellectuals of the time were supporters of Eugenics.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W. E. B.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DuBois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(the first African American to earn a Doctorate from Harvard) believed that “only fit blacks should procreate to eradicate the race’s heritage of moral iniquity.”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NAACP promoted eugenics by holding “Better Baby” contests.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variel\Documents\Texts\My Stuff\School stuff\Masters\2015 Fall\Tech &amp; Dis\250px-Punnett_square_mendel_flowers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6090" y="450028"/>
            <a:ext cx="5609590" cy="56095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variel\Documents\Texts\My Stuff\School stuff\Masters\2015 Fall\Tech &amp; Dis\1000016-00-00-00-00_l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8713" y="1485900"/>
            <a:ext cx="7161212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shifts after WWII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becomes increasingly associated with Nazi Germany and the Holocaust.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shifts after WWII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becomes increasingly associated with Nazi Germany and the Holocaust.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Doctors in the Nuremberg trials defend themselves by claiming the American Eugenics programs were their inspiration and that prosecuting them was hypocritical.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shifts after WWII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becomes increasingly associated with Nazi Germany and the Holocaust.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Doctors in the Nuremberg trials defend themselves by claiming the American Eugenics programs were their inspiration and that prosecuting them was hypocritical.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response to public opinion shifting, the Eugenics movement becomes fused with the Birth Control movement and becomes “Population Control.”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shifts after WWII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1965 a study revealed that nearly 35% of women in Puerto Rico had been sterilized as part of a federal program.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shifts after WWII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1965 a study revealed that nearly 35% of women in Puerto Rico had been sterilized as part of a federal program.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Title X, officially known as The Family Planning Act, was signed into law by Richard Nixon in 1970 and allowed the use of federal funds for sterilization.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shifts after WWII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1965 a study revealed that nearly 35% of women in Puerto Rico had been sterilized as part of a federal program.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Title X, officially known as The Family Planning Act, was signed into law by Richard Nixon in 1970 and allowed the use of federal funds for sterilization.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Sweden ends it’s National Eugenics program in 1975.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today: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Pre-natal genetic testing allows for early screening of genetic disorders and future risk factors of disease (e.g. BRCA1 and 2).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today: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Pre-natal genetic testing allows for early screening of genetic disorders and future risk factors of disease (e.g. BRCA1 and 2).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Europe, 92% of Down’s Syndrome diagnoses are terminated.  In the US the rate is around 68%.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Eugenics today: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Pre-natal genetic testing allows for early screening of genetic disorders and future risk factors of disease (e.g. BRCA1 and 2).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Europe, 92% of Down’s Syndrome diagnoses are terminated.  In the US the rate is around 68%.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California Governor Jerry Brown signed into law a bill that outlawed using sterilization as a method of birth control in California Prisons.  This law went into effect January 1, 2015.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Psychiatry!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Ravariel\Documents\Texts\My Stuff\School stuff\Masters\2015 Fall\Tech &amp; Dis\tom-crui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0075" y="1882588"/>
            <a:ext cx="5953125" cy="3971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Ravariel\Documents\Texts\My Stuff\School stuff\Masters\2015 Fall\Tech &amp; Dis\fivekittem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435" y="1050302"/>
            <a:ext cx="8235896" cy="46304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Ravariel\Documents\Texts\My Stuff\School stuff\Masters\2015 Fall\Tech &amp; Dis\Aaaaaawwwwwwwwww-Sweet-puppies-9415255-1600-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142" y="412377"/>
            <a:ext cx="8086163" cy="60646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bit">
  <a:themeElements>
    <a:clrScheme name="Orbit">
      <a:dk1>
        <a:srgbClr val="000000"/>
      </a:dk1>
      <a:lt1>
        <a:srgbClr val="FFFFFF"/>
      </a:lt1>
      <a:dk2>
        <a:srgbClr val="7C9BA5"/>
      </a:dk2>
      <a:lt2>
        <a:srgbClr val="C1D0CA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rbit">
      <a:fillStyleLst>
        <a:solidFill>
          <a:schemeClr val="phClr"/>
        </a:solidFill>
        <a:solidFill>
          <a:schemeClr val="phClr">
            <a:shade val="80000"/>
          </a:schemeClr>
        </a:solidFill>
        <a:gradFill rotWithShape="1">
          <a:gsLst>
            <a:gs pos="0">
              <a:schemeClr val="phClr">
                <a:shade val="30000"/>
                <a:satMod val="100000"/>
              </a:schemeClr>
            </a:gs>
            <a:gs pos="80000">
              <a:schemeClr val="phClr">
                <a:shade val="90000"/>
                <a:satMod val="100000"/>
              </a:schemeClr>
            </a:gs>
            <a:gs pos="100000">
              <a:schemeClr val="phClr">
                <a:tint val="9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762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228600" dist="38100" dir="5400000" sx="104000" sy="104000" algn="ctr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317500" dist="381000" dir="5400000" sx="90000" sy="2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etal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lumMod val="80000"/>
              </a:schemeClr>
              <a:schemeClr val="phClr">
                <a:satMod val="360000"/>
                <a:lumMod val="14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Orbit.thmx</Template>
  <TotalTime>274</TotalTime>
  <Words>1131</Words>
  <Application>Microsoft Office PowerPoint</Application>
  <PresentationFormat>On-screen Show (4:3)</PresentationFormat>
  <Paragraphs>109</Paragraphs>
  <Slides>41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Orbit</vt:lpstr>
      <vt:lpstr>Eugenics</vt:lpstr>
      <vt:lpstr>PowerPoint Presentation</vt:lpstr>
      <vt:lpstr>PowerPoint Presentation</vt:lpstr>
      <vt:lpstr>What does it mean?</vt:lpstr>
      <vt:lpstr>What does it mean?</vt:lpstr>
      <vt:lpstr>What does it mean?</vt:lpstr>
      <vt:lpstr>How did it begin?</vt:lpstr>
      <vt:lpstr>This guy.</vt:lpstr>
      <vt:lpstr> On the Origin of Species by Means of Natural Selection, or the Preservation of Favoured Races in the Struggle for Life - 1859</vt:lpstr>
      <vt:lpstr>Actually, it was his cousin: This guy.</vt:lpstr>
      <vt:lpstr>Okay, technically it was probably this guy:</vt:lpstr>
      <vt:lpstr>Methods of Eugenic selection:</vt:lpstr>
      <vt:lpstr>Main targets of Eugenics:</vt:lpstr>
      <vt:lpstr>Main targets of Eugenics:</vt:lpstr>
      <vt:lpstr>Main targets of Eugenics:</vt:lpstr>
      <vt:lpstr>Main targets of Eugenics:</vt:lpstr>
      <vt:lpstr>Main targets of Eugenics:</vt:lpstr>
      <vt:lpstr>Popularity!</vt:lpstr>
      <vt:lpstr>PowerPoint Presentation</vt:lpstr>
      <vt:lpstr>PowerPoint Presentation</vt:lpstr>
      <vt:lpstr>PowerPoint Presentation</vt:lpstr>
      <vt:lpstr>PowerPoint Presentation</vt:lpstr>
      <vt:lpstr>It was all about race…</vt:lpstr>
      <vt:lpstr>…except when it wasn’t</vt:lpstr>
      <vt:lpstr>…except it totally was</vt:lpstr>
      <vt:lpstr>…super racist</vt:lpstr>
      <vt:lpstr>…yeah.</vt:lpstr>
      <vt:lpstr>PowerPoint Presentation</vt:lpstr>
      <vt:lpstr>PowerPoint Presentation</vt:lpstr>
      <vt:lpstr>Eugenics shifts after WWII</vt:lpstr>
      <vt:lpstr>Eugenics shifts after WWII</vt:lpstr>
      <vt:lpstr>Eugenics shifts after WWII</vt:lpstr>
      <vt:lpstr>Eugenics shifts after WWII</vt:lpstr>
      <vt:lpstr>Eugenics shifts after WWII</vt:lpstr>
      <vt:lpstr>Eugenics shifts after WWII</vt:lpstr>
      <vt:lpstr>Eugenics today:</vt:lpstr>
      <vt:lpstr>Eugenics today:</vt:lpstr>
      <vt:lpstr>Eugenics today:</vt:lpstr>
      <vt:lpstr>Psychiatry!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Eugenics</dc:title>
  <dc:creator>Joshua</dc:creator>
  <cp:lastModifiedBy>JAE</cp:lastModifiedBy>
  <cp:revision>30</cp:revision>
  <dcterms:created xsi:type="dcterms:W3CDTF">2015-10-06T15:40:03Z</dcterms:created>
  <dcterms:modified xsi:type="dcterms:W3CDTF">2015-12-01T04:00:31Z</dcterms:modified>
</cp:coreProperties>
</file>